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sldIdLst>
    <p:sldId id="256" r:id="rId5"/>
    <p:sldId id="262" r:id="rId6"/>
    <p:sldId id="292" r:id="rId7"/>
    <p:sldId id="293" r:id="rId8"/>
    <p:sldId id="294" r:id="rId9"/>
    <p:sldId id="295" r:id="rId10"/>
    <p:sldId id="296" r:id="rId11"/>
    <p:sldId id="282" r:id="rId12"/>
    <p:sldId id="26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oşgeldiniz" id="{3374D542-6E3E-455F-9BFB-B45891911720}">
          <p14:sldIdLst>
            <p14:sldId id="256"/>
            <p14:sldId id="262"/>
          </p14:sldIdLst>
        </p14:section>
        <p14:section name="Ders İçeriği" id="{B62868DA-F525-4AC5-9E3E-39ECA0154BBD}">
          <p14:sldIdLst>
            <p14:sldId id="292"/>
            <p14:sldId id="293"/>
            <p14:sldId id="294"/>
            <p14:sldId id="295"/>
            <p14:sldId id="296"/>
          </p14:sldIdLst>
        </p14:section>
        <p14:section name="Bölüm sonu" id="{62756D7E-964E-493A-83A1-13BC0B6B5E47}">
          <p14:sldIdLst>
            <p14:sldId id="282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598" autoAdjust="0"/>
  </p:normalViewPr>
  <p:slideViewPr>
    <p:cSldViewPr snapToGrid="0">
      <p:cViewPr>
        <p:scale>
          <a:sx n="66" d="100"/>
          <a:sy n="66" d="100"/>
        </p:scale>
        <p:origin x="804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C3-4608-9843-6CBAC82B1B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C3-4608-9843-6CBAC82B1B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C3-4608-9843-6CBAC82B1B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6662280"/>
        <c:axId val="216659000"/>
      </c:barChart>
      <c:catAx>
        <c:axId val="21666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6659000"/>
        <c:crosses val="autoZero"/>
        <c:auto val="1"/>
        <c:lblAlgn val="ctr"/>
        <c:lblOffset val="100"/>
        <c:noMultiLvlLbl val="0"/>
      </c:catAx>
      <c:valAx>
        <c:axId val="216659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6662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DA-48F1-8D04-E2FF68EBA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EC0B09-2378-483B-B6E3-EAD85DE103BC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tr-TR"/>
        </a:p>
      </dgm:t>
    </dgm:pt>
    <dgm:pt modelId="{3572B630-8004-4A07-9078-B8388CC4BE6A}">
      <dgm:prSet phldrT="[Text]" phldr="1"/>
      <dgm:spPr/>
      <dgm:t>
        <a:bodyPr/>
        <a:lstStyle/>
        <a:p>
          <a:endParaRPr lang="tr-TR"/>
        </a:p>
      </dgm:t>
    </dgm:pt>
    <dgm:pt modelId="{8E0C40F9-2CF8-4D9E-BFCE-E838091535D2}" type="parTrans" cxnId="{97185687-4BBB-4912-A29C-104BDF946664}">
      <dgm:prSet/>
      <dgm:spPr/>
      <dgm:t>
        <a:bodyPr/>
        <a:lstStyle/>
        <a:p>
          <a:endParaRPr lang="tr-TR"/>
        </a:p>
      </dgm:t>
    </dgm:pt>
    <dgm:pt modelId="{F9BA40E4-6DD1-4B6F-A704-1FAB3E532BEC}" type="sibTrans" cxnId="{97185687-4BBB-4912-A29C-104BDF946664}">
      <dgm:prSet/>
      <dgm:spPr/>
      <dgm:t>
        <a:bodyPr/>
        <a:lstStyle/>
        <a:p>
          <a:endParaRPr lang="tr-TR"/>
        </a:p>
      </dgm:t>
    </dgm:pt>
    <dgm:pt modelId="{B4EEB31A-E6D0-4A71-9CBA-506068B2E9C2}">
      <dgm:prSet phldrT="[Text]" phldr="1"/>
      <dgm:spPr/>
      <dgm:t>
        <a:bodyPr/>
        <a:lstStyle/>
        <a:p>
          <a:endParaRPr lang="tr-TR"/>
        </a:p>
      </dgm:t>
    </dgm:pt>
    <dgm:pt modelId="{06EC23E6-F6AD-4471-8214-327D422947CC}" type="parTrans" cxnId="{C189D333-29C6-4D95-BC77-28AC591D34E6}">
      <dgm:prSet/>
      <dgm:spPr/>
      <dgm:t>
        <a:bodyPr/>
        <a:lstStyle/>
        <a:p>
          <a:endParaRPr lang="tr-TR"/>
        </a:p>
      </dgm:t>
    </dgm:pt>
    <dgm:pt modelId="{47A60781-9755-4ECC-9868-850F02096098}" type="sibTrans" cxnId="{C189D333-29C6-4D95-BC77-28AC591D34E6}">
      <dgm:prSet/>
      <dgm:spPr/>
      <dgm:t>
        <a:bodyPr/>
        <a:lstStyle/>
        <a:p>
          <a:endParaRPr lang="tr-TR"/>
        </a:p>
      </dgm:t>
    </dgm:pt>
    <dgm:pt modelId="{8CDE8729-82EC-400F-826F-8528150018E9}">
      <dgm:prSet phldrT="[Text]" phldr="1"/>
      <dgm:spPr/>
      <dgm:t>
        <a:bodyPr/>
        <a:lstStyle/>
        <a:p>
          <a:endParaRPr lang="tr-TR"/>
        </a:p>
      </dgm:t>
    </dgm:pt>
    <dgm:pt modelId="{125F4F24-5217-40FF-B271-F8F2604707DE}" type="parTrans" cxnId="{05A9A8F4-0399-4329-AFA7-B4B8D304E654}">
      <dgm:prSet/>
      <dgm:spPr/>
      <dgm:t>
        <a:bodyPr/>
        <a:lstStyle/>
        <a:p>
          <a:endParaRPr lang="tr-TR"/>
        </a:p>
      </dgm:t>
    </dgm:pt>
    <dgm:pt modelId="{6D82808D-E816-4D95-9551-05C63821FE5F}" type="sibTrans" cxnId="{05A9A8F4-0399-4329-AFA7-B4B8D304E654}">
      <dgm:prSet/>
      <dgm:spPr/>
      <dgm:t>
        <a:bodyPr/>
        <a:lstStyle/>
        <a:p>
          <a:endParaRPr lang="tr-TR"/>
        </a:p>
      </dgm:t>
    </dgm:pt>
    <dgm:pt modelId="{6D29DA03-76DE-4E17-A591-3219116CCC3B}">
      <dgm:prSet phldrT="[Text]" phldr="1"/>
      <dgm:spPr/>
      <dgm:t>
        <a:bodyPr/>
        <a:lstStyle/>
        <a:p>
          <a:endParaRPr lang="tr-TR"/>
        </a:p>
      </dgm:t>
    </dgm:pt>
    <dgm:pt modelId="{0F95F44A-CE8D-441E-B048-1801AB3D9666}" type="parTrans" cxnId="{45D48AA5-3077-41CE-B3CB-8A8177DA9310}">
      <dgm:prSet/>
      <dgm:spPr/>
      <dgm:t>
        <a:bodyPr/>
        <a:lstStyle/>
        <a:p>
          <a:endParaRPr lang="tr-TR"/>
        </a:p>
      </dgm:t>
    </dgm:pt>
    <dgm:pt modelId="{306D0943-A4A8-4797-A0F4-4001FD2C5F04}" type="sibTrans" cxnId="{45D48AA5-3077-41CE-B3CB-8A8177DA9310}">
      <dgm:prSet/>
      <dgm:spPr/>
      <dgm:t>
        <a:bodyPr/>
        <a:lstStyle/>
        <a:p>
          <a:endParaRPr lang="tr-TR"/>
        </a:p>
      </dgm:t>
    </dgm:pt>
    <dgm:pt modelId="{0A7CDA57-A731-481A-B0BD-3319286F6108}">
      <dgm:prSet phldrT="[Text]" phldr="1"/>
      <dgm:spPr/>
      <dgm:t>
        <a:bodyPr/>
        <a:lstStyle/>
        <a:p>
          <a:endParaRPr lang="tr-TR"/>
        </a:p>
      </dgm:t>
    </dgm:pt>
    <dgm:pt modelId="{35D5A2BE-3FB3-47B1-9A7D-0EE36D095762}" type="parTrans" cxnId="{823F0A11-4CB0-48AB-B396-CF6CF4ADCA64}">
      <dgm:prSet/>
      <dgm:spPr/>
      <dgm:t>
        <a:bodyPr/>
        <a:lstStyle/>
        <a:p>
          <a:endParaRPr lang="tr-TR"/>
        </a:p>
      </dgm:t>
    </dgm:pt>
    <dgm:pt modelId="{7E9F9051-9EAC-4B35-B176-665CE78C133B}" type="sibTrans" cxnId="{823F0A11-4CB0-48AB-B396-CF6CF4ADCA64}">
      <dgm:prSet/>
      <dgm:spPr/>
      <dgm:t>
        <a:bodyPr/>
        <a:lstStyle/>
        <a:p>
          <a:endParaRPr lang="tr-TR"/>
        </a:p>
      </dgm:t>
    </dgm:pt>
    <dgm:pt modelId="{E6968168-A8ED-4DED-8442-4E788C727413}" type="pres">
      <dgm:prSet presAssocID="{0BEC0B09-2378-483B-B6E3-EAD85DE103BC}" presName="Name0" presStyleCnt="0">
        <dgm:presLayoutVars>
          <dgm:dir/>
          <dgm:resizeHandles val="exact"/>
        </dgm:presLayoutVars>
      </dgm:prSet>
      <dgm:spPr/>
    </dgm:pt>
    <dgm:pt modelId="{7066DD55-5638-4198-875F-3C51EE5FC999}" type="pres">
      <dgm:prSet presAssocID="{0BEC0B09-2378-483B-B6E3-EAD85DE103BC}" presName="cycle" presStyleCnt="0"/>
      <dgm:spPr/>
    </dgm:pt>
    <dgm:pt modelId="{35C4E419-AF27-4E97-8958-FF70E24E6EC6}" type="pres">
      <dgm:prSet presAssocID="{3572B630-8004-4A07-9078-B8388CC4BE6A}" presName="nodeFirstNode" presStyleLbl="node1" presStyleIdx="0" presStyleCnt="5">
        <dgm:presLayoutVars>
          <dgm:bulletEnabled val="1"/>
        </dgm:presLayoutVars>
      </dgm:prSet>
      <dgm:spPr/>
    </dgm:pt>
    <dgm:pt modelId="{BE37F4F2-01B8-4A06-AF64-73790914F3B4}" type="pres">
      <dgm:prSet presAssocID="{F9BA40E4-6DD1-4B6F-A704-1FAB3E532BEC}" presName="sibTransFirstNode" presStyleLbl="bgShp" presStyleIdx="0" presStyleCnt="1"/>
      <dgm:spPr/>
    </dgm:pt>
    <dgm:pt modelId="{BC177FF6-C1B8-4DEB-82CC-882E73CDE4F5}" type="pres">
      <dgm:prSet presAssocID="{B4EEB31A-E6D0-4A71-9CBA-506068B2E9C2}" presName="nodeFollowingNodes" presStyleLbl="node1" presStyleIdx="1" presStyleCnt="5">
        <dgm:presLayoutVars>
          <dgm:bulletEnabled val="1"/>
        </dgm:presLayoutVars>
      </dgm:prSet>
      <dgm:spPr/>
    </dgm:pt>
    <dgm:pt modelId="{CBC4FEE3-736E-4D46-A59B-EB20621ACB4B}" type="pres">
      <dgm:prSet presAssocID="{8CDE8729-82EC-400F-826F-8528150018E9}" presName="nodeFollowingNodes" presStyleLbl="node1" presStyleIdx="2" presStyleCnt="5">
        <dgm:presLayoutVars>
          <dgm:bulletEnabled val="1"/>
        </dgm:presLayoutVars>
      </dgm:prSet>
      <dgm:spPr/>
    </dgm:pt>
    <dgm:pt modelId="{5B752C4D-E2E8-43A0-9E02-799478934EEE}" type="pres">
      <dgm:prSet presAssocID="{6D29DA03-76DE-4E17-A591-3219116CCC3B}" presName="nodeFollowingNodes" presStyleLbl="node1" presStyleIdx="3" presStyleCnt="5">
        <dgm:presLayoutVars>
          <dgm:bulletEnabled val="1"/>
        </dgm:presLayoutVars>
      </dgm:prSet>
      <dgm:spPr/>
    </dgm:pt>
    <dgm:pt modelId="{A0BF3265-7ED0-45AC-B387-BB4CECAEB083}" type="pres">
      <dgm:prSet presAssocID="{0A7CDA57-A731-481A-B0BD-3319286F6108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823F0A11-4CB0-48AB-B396-CF6CF4ADCA64}" srcId="{0BEC0B09-2378-483B-B6E3-EAD85DE103BC}" destId="{0A7CDA57-A731-481A-B0BD-3319286F6108}" srcOrd="4" destOrd="0" parTransId="{35D5A2BE-3FB3-47B1-9A7D-0EE36D095762}" sibTransId="{7E9F9051-9EAC-4B35-B176-665CE78C133B}"/>
    <dgm:cxn modelId="{1FE0961F-4EA3-4C10-A7D0-093AD8C795C8}" type="presOf" srcId="{0BEC0B09-2378-483B-B6E3-EAD85DE103BC}" destId="{E6968168-A8ED-4DED-8442-4E788C727413}" srcOrd="0" destOrd="0" presId="urn:microsoft.com/office/officeart/2005/8/layout/cycle3"/>
    <dgm:cxn modelId="{C189D333-29C6-4D95-BC77-28AC591D34E6}" srcId="{0BEC0B09-2378-483B-B6E3-EAD85DE103BC}" destId="{B4EEB31A-E6D0-4A71-9CBA-506068B2E9C2}" srcOrd="1" destOrd="0" parTransId="{06EC23E6-F6AD-4471-8214-327D422947CC}" sibTransId="{47A60781-9755-4ECC-9868-850F02096098}"/>
    <dgm:cxn modelId="{D4DE7239-F005-4825-84B6-FCD360C83AE7}" type="presOf" srcId="{0A7CDA57-A731-481A-B0BD-3319286F6108}" destId="{A0BF3265-7ED0-45AC-B387-BB4CECAEB083}" srcOrd="0" destOrd="0" presId="urn:microsoft.com/office/officeart/2005/8/layout/cycle3"/>
    <dgm:cxn modelId="{97185687-4BBB-4912-A29C-104BDF946664}" srcId="{0BEC0B09-2378-483B-B6E3-EAD85DE103BC}" destId="{3572B630-8004-4A07-9078-B8388CC4BE6A}" srcOrd="0" destOrd="0" parTransId="{8E0C40F9-2CF8-4D9E-BFCE-E838091535D2}" sibTransId="{F9BA40E4-6DD1-4B6F-A704-1FAB3E532BEC}"/>
    <dgm:cxn modelId="{18B4838A-0C32-4FD1-9BA7-9EABE46383A1}" type="presOf" srcId="{B4EEB31A-E6D0-4A71-9CBA-506068B2E9C2}" destId="{BC177FF6-C1B8-4DEB-82CC-882E73CDE4F5}" srcOrd="0" destOrd="0" presId="urn:microsoft.com/office/officeart/2005/8/layout/cycle3"/>
    <dgm:cxn modelId="{994F118B-77FC-495A-B66C-B35C7D0003AD}" type="presOf" srcId="{6D29DA03-76DE-4E17-A591-3219116CCC3B}" destId="{5B752C4D-E2E8-43A0-9E02-799478934EEE}" srcOrd="0" destOrd="0" presId="urn:microsoft.com/office/officeart/2005/8/layout/cycle3"/>
    <dgm:cxn modelId="{6A8C4AA1-7BCA-4BE0-BFFA-1A2A26BEBD81}" type="presOf" srcId="{3572B630-8004-4A07-9078-B8388CC4BE6A}" destId="{35C4E419-AF27-4E97-8958-FF70E24E6EC6}" srcOrd="0" destOrd="0" presId="urn:microsoft.com/office/officeart/2005/8/layout/cycle3"/>
    <dgm:cxn modelId="{45D48AA5-3077-41CE-B3CB-8A8177DA9310}" srcId="{0BEC0B09-2378-483B-B6E3-EAD85DE103BC}" destId="{6D29DA03-76DE-4E17-A591-3219116CCC3B}" srcOrd="3" destOrd="0" parTransId="{0F95F44A-CE8D-441E-B048-1801AB3D9666}" sibTransId="{306D0943-A4A8-4797-A0F4-4001FD2C5F04}"/>
    <dgm:cxn modelId="{5736C3B2-8ED8-40A3-93A6-5730CD38D1E1}" type="presOf" srcId="{F9BA40E4-6DD1-4B6F-A704-1FAB3E532BEC}" destId="{BE37F4F2-01B8-4A06-AF64-73790914F3B4}" srcOrd="0" destOrd="0" presId="urn:microsoft.com/office/officeart/2005/8/layout/cycle3"/>
    <dgm:cxn modelId="{E21F95DB-351C-4824-BAA0-7C4E46307DA1}" type="presOf" srcId="{8CDE8729-82EC-400F-826F-8528150018E9}" destId="{CBC4FEE3-736E-4D46-A59B-EB20621ACB4B}" srcOrd="0" destOrd="0" presId="urn:microsoft.com/office/officeart/2005/8/layout/cycle3"/>
    <dgm:cxn modelId="{05A9A8F4-0399-4329-AFA7-B4B8D304E654}" srcId="{0BEC0B09-2378-483B-B6E3-EAD85DE103BC}" destId="{8CDE8729-82EC-400F-826F-8528150018E9}" srcOrd="2" destOrd="0" parTransId="{125F4F24-5217-40FF-B271-F8F2604707DE}" sibTransId="{6D82808D-E816-4D95-9551-05C63821FE5F}"/>
    <dgm:cxn modelId="{9804C730-E293-474B-B15D-3890F112DAE4}" type="presParOf" srcId="{E6968168-A8ED-4DED-8442-4E788C727413}" destId="{7066DD55-5638-4198-875F-3C51EE5FC999}" srcOrd="0" destOrd="0" presId="urn:microsoft.com/office/officeart/2005/8/layout/cycle3"/>
    <dgm:cxn modelId="{F735766E-1715-453F-B3E2-116D935D29E0}" type="presParOf" srcId="{7066DD55-5638-4198-875F-3C51EE5FC999}" destId="{35C4E419-AF27-4E97-8958-FF70E24E6EC6}" srcOrd="0" destOrd="0" presId="urn:microsoft.com/office/officeart/2005/8/layout/cycle3"/>
    <dgm:cxn modelId="{67F1DBB4-8088-4E5A-B219-F3B0AE7B89A1}" type="presParOf" srcId="{7066DD55-5638-4198-875F-3C51EE5FC999}" destId="{BE37F4F2-01B8-4A06-AF64-73790914F3B4}" srcOrd="1" destOrd="0" presId="urn:microsoft.com/office/officeart/2005/8/layout/cycle3"/>
    <dgm:cxn modelId="{E5F85A8E-DD74-42CB-8471-3B3E58A4A997}" type="presParOf" srcId="{7066DD55-5638-4198-875F-3C51EE5FC999}" destId="{BC177FF6-C1B8-4DEB-82CC-882E73CDE4F5}" srcOrd="2" destOrd="0" presId="urn:microsoft.com/office/officeart/2005/8/layout/cycle3"/>
    <dgm:cxn modelId="{9444E35E-743A-4D5B-A4D9-486EB5DB4A53}" type="presParOf" srcId="{7066DD55-5638-4198-875F-3C51EE5FC999}" destId="{CBC4FEE3-736E-4D46-A59B-EB20621ACB4B}" srcOrd="3" destOrd="0" presId="urn:microsoft.com/office/officeart/2005/8/layout/cycle3"/>
    <dgm:cxn modelId="{E08392C2-3A5F-460D-8563-518B1EB7BAF8}" type="presParOf" srcId="{7066DD55-5638-4198-875F-3C51EE5FC999}" destId="{5B752C4D-E2E8-43A0-9E02-799478934EEE}" srcOrd="4" destOrd="0" presId="urn:microsoft.com/office/officeart/2005/8/layout/cycle3"/>
    <dgm:cxn modelId="{E5D8585F-1B2D-490D-A452-5BFD9D706D41}" type="presParOf" srcId="{7066DD55-5638-4198-875F-3C51EE5FC999}" destId="{A0BF3265-7ED0-45AC-B387-BB4CECAEB083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37F4F2-01B8-4A06-AF64-73790914F3B4}">
      <dsp:nvSpPr>
        <dsp:cNvPr id="0" name=""/>
        <dsp:cNvSpPr/>
      </dsp:nvSpPr>
      <dsp:spPr>
        <a:xfrm>
          <a:off x="1148109" y="-24368"/>
          <a:ext cx="4307780" cy="4307780"/>
        </a:xfrm>
        <a:prstGeom prst="circularArrow">
          <a:avLst>
            <a:gd name="adj1" fmla="val 5544"/>
            <a:gd name="adj2" fmla="val 330680"/>
            <a:gd name="adj3" fmla="val 13800179"/>
            <a:gd name="adj4" fmla="val 1737122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4E419-AF27-4E97-8958-FF70E24E6EC6}">
      <dsp:nvSpPr>
        <dsp:cNvPr id="0" name=""/>
        <dsp:cNvSpPr/>
      </dsp:nvSpPr>
      <dsp:spPr>
        <a:xfrm>
          <a:off x="2303983" y="1426"/>
          <a:ext cx="1996033" cy="9980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900" kern="1200"/>
        </a:p>
      </dsp:txBody>
      <dsp:txXfrm>
        <a:off x="2352702" y="50145"/>
        <a:ext cx="1898595" cy="900578"/>
      </dsp:txXfrm>
    </dsp:sp>
    <dsp:sp modelId="{BC177FF6-C1B8-4DEB-82CC-882E73CDE4F5}">
      <dsp:nvSpPr>
        <dsp:cNvPr id="0" name=""/>
        <dsp:cNvSpPr/>
      </dsp:nvSpPr>
      <dsp:spPr>
        <a:xfrm>
          <a:off x="4051080" y="1270767"/>
          <a:ext cx="1996033" cy="99801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900" kern="1200"/>
        </a:p>
      </dsp:txBody>
      <dsp:txXfrm>
        <a:off x="4099799" y="1319486"/>
        <a:ext cx="1898595" cy="900578"/>
      </dsp:txXfrm>
    </dsp:sp>
    <dsp:sp modelId="{CBC4FEE3-736E-4D46-A59B-EB20621ACB4B}">
      <dsp:nvSpPr>
        <dsp:cNvPr id="0" name=""/>
        <dsp:cNvSpPr/>
      </dsp:nvSpPr>
      <dsp:spPr>
        <a:xfrm>
          <a:off x="3383748" y="3324603"/>
          <a:ext cx="1996033" cy="99801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900" kern="1200"/>
        </a:p>
      </dsp:txBody>
      <dsp:txXfrm>
        <a:off x="3432467" y="3373322"/>
        <a:ext cx="1898595" cy="900578"/>
      </dsp:txXfrm>
    </dsp:sp>
    <dsp:sp modelId="{5B752C4D-E2E8-43A0-9E02-799478934EEE}">
      <dsp:nvSpPr>
        <dsp:cNvPr id="0" name=""/>
        <dsp:cNvSpPr/>
      </dsp:nvSpPr>
      <dsp:spPr>
        <a:xfrm>
          <a:off x="1224217" y="3324603"/>
          <a:ext cx="1996033" cy="9980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900" kern="1200"/>
        </a:p>
      </dsp:txBody>
      <dsp:txXfrm>
        <a:off x="1272936" y="3373322"/>
        <a:ext cx="1898595" cy="900578"/>
      </dsp:txXfrm>
    </dsp:sp>
    <dsp:sp modelId="{A0BF3265-7ED0-45AC-B387-BB4CECAEB083}">
      <dsp:nvSpPr>
        <dsp:cNvPr id="0" name=""/>
        <dsp:cNvSpPr/>
      </dsp:nvSpPr>
      <dsp:spPr>
        <a:xfrm>
          <a:off x="556886" y="1270767"/>
          <a:ext cx="1996033" cy="99801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3900" kern="1200"/>
        </a:p>
      </dsp:txBody>
      <dsp:txXfrm>
        <a:off x="605605" y="1319486"/>
        <a:ext cx="1898595" cy="900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3FCC2-4E7A-4671-AA79-177CB194E449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1C38D-F26D-4167-83EF-8774BC62D5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5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1C38D-F26D-4167-83EF-8774BC62D5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2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4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4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B8AB91F-D739-4DD5-859B-B16B125BE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34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45A2570-7517-4576-B836-E4E6D3E74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9B673-4507-4B72-871E-001890787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33" y="1604211"/>
            <a:ext cx="10983131" cy="4572752"/>
          </a:xfrm>
        </p:spPr>
        <p:txBody>
          <a:bodyPr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770BB0-A521-41C6-A0AE-BEE679D2A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6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89203F-46EF-44A2-956A-7FF6AF93B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1D47175-944E-463B-ABBB-06669A473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862" y="1507068"/>
            <a:ext cx="3192379" cy="4669896"/>
          </a:xfrm>
        </p:spPr>
        <p:txBody>
          <a:bodyPr anchor="ctr"/>
          <a:lstStyle>
            <a:lvl1pPr marL="0" indent="0" algn="l">
              <a:lnSpc>
                <a:spcPct val="150000"/>
              </a:lnSpc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 algn="l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0725B0-0DB7-41CE-9C4C-39E8D0F6325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95537" y="1507068"/>
            <a:ext cx="7143905" cy="4669896"/>
          </a:xfrm>
        </p:spPr>
        <p:txBody>
          <a:bodyPr anchor="ctr"/>
          <a:lstStyle>
            <a:lvl1pPr marL="0" indent="0">
              <a:spcAft>
                <a:spcPts val="1200"/>
              </a:spcAft>
              <a:buSzPct val="25000"/>
              <a:buFont typeface="Segoe UI" panose="020B0502040204020203" pitchFamily="34" charset="0"/>
              <a:buChar char=" "/>
              <a:defRPr sz="1200"/>
            </a:lvl1pPr>
            <a:lvl2pPr marL="401638" indent="7938">
              <a:spcBef>
                <a:spcPts val="600"/>
              </a:spcBef>
              <a:spcAft>
                <a:spcPts val="1200"/>
              </a:spcAft>
              <a:buFont typeface="Segoe UI" panose="020B0502040204020203" pitchFamily="34" charset="0"/>
              <a:buChar char=" "/>
              <a:defRPr sz="1200"/>
            </a:lvl2pPr>
            <a:lvl3pPr marL="1143000" indent="-228600">
              <a:buFont typeface="Segoe UI" panose="020B0502040204020203" pitchFamily="34" charset="0"/>
              <a:buChar char=" "/>
              <a:defRPr/>
            </a:lvl3pPr>
            <a:lvl4pPr marL="1600200" indent="-228600">
              <a:buFont typeface="Segoe UI" panose="020B0502040204020203" pitchFamily="34" charset="0"/>
              <a:buChar char=" "/>
              <a:defRPr/>
            </a:lvl4pPr>
            <a:lvl5pPr marL="2057400" indent="-228600">
              <a:buFont typeface="Segoe UI" panose="020B0502040204020203" pitchFamily="34" charset="0"/>
              <a:buChar char=" 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9E63483-559C-4A6F-B04F-D6C56A3C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44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0017C897-2775-4930-B0BE-BEB72453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815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258610D-0376-4D1E-8ED8-29382288BB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83" t="-3"/>
          <a:stretch/>
        </p:blipFill>
        <p:spPr>
          <a:xfrm>
            <a:off x="269032" y="4801396"/>
            <a:ext cx="11653936" cy="17862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C16CD2-606C-441E-BBA3-51767980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35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675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5FD28E-AEC9-43B8-86F4-9CD3C41D49D7}"/>
              </a:ext>
            </a:extLst>
          </p:cNvPr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FE014-E3CD-4B9A-A705-F1CADD8F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434" y="448628"/>
            <a:ext cx="10983132" cy="74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E5F7-8A52-43AD-8F30-F13CF5450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C85AE-A002-4BA3-8D90-3960ED0FF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E560-77BF-4D1A-B6E7-CD55CE12B1B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03AA5-C732-4ECB-88D6-DAA20E2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80433-CBB5-49C5-B032-5A800E5D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9379A-16E2-4C4A-96D0-A52C442257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2A06DA-7FF5-4DDE-94D0-63A83DB241E8}"/>
              </a:ext>
            </a:extLst>
          </p:cNvPr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851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52" r:id="rId4"/>
    <p:sldLayoutId id="2147483660" r:id="rId5"/>
    <p:sldLayoutId id="2147483662" r:id="rId6"/>
    <p:sldLayoutId id="2147483661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61717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CC93F79-04C0-4280-8FF2-AC53C0EBC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948">
            <a:off x="-25022" y="-739440"/>
            <a:ext cx="12242042" cy="9141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EF8D61-9318-4DC8-A868-2B1BFDD2B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2451" y="4160160"/>
            <a:ext cx="2415654" cy="669699"/>
          </a:xfrm>
        </p:spPr>
        <p:txBody>
          <a:bodyPr/>
          <a:lstStyle/>
          <a:p>
            <a:pPr algn="r"/>
            <a:r>
              <a:rPr lang="tr-TR" sz="2800" b="1" dirty="0">
                <a:solidFill>
                  <a:srgbClr val="FFFF00"/>
                </a:solidFill>
              </a:rPr>
              <a:t>#Bölüm 1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22DE6-C2BE-4B53-BC28-C43EBD0052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4569" y="3374431"/>
            <a:ext cx="11709779" cy="456633"/>
          </a:xfrm>
        </p:spPr>
        <p:txBody>
          <a:bodyPr/>
          <a:lstStyle/>
          <a:p>
            <a:r>
              <a:rPr lang="tr-TR" sz="2000" b="1" dirty="0"/>
              <a:t>Unvan İsim Soyisim (Öğretim Elemanı)</a:t>
            </a:r>
            <a:endParaRPr lang="en-US" sz="2000" b="1" dirty="0">
              <a:highlight>
                <a:srgbClr val="808080"/>
              </a:highlight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548B7B2-D3F5-4598-A924-E6491581DACF}"/>
              </a:ext>
            </a:extLst>
          </p:cNvPr>
          <p:cNvSpPr txBox="1">
            <a:spLocks/>
          </p:cNvSpPr>
          <p:nvPr/>
        </p:nvSpPr>
        <p:spPr>
          <a:xfrm>
            <a:off x="1114570" y="2827535"/>
            <a:ext cx="11709778" cy="45663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/>
              <a:t>DERS KODU – Ders Adı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6EEAC88-0A8A-44FD-8BE1-1D89A97AE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569" y="1160060"/>
            <a:ext cx="6313338" cy="100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8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Konu Başlıkları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535DE4CE-1611-4F31-9834-FA4E866E52DF}"/>
              </a:ext>
            </a:extLst>
          </p:cNvPr>
          <p:cNvSpPr txBox="1">
            <a:spLocks/>
          </p:cNvSpPr>
          <p:nvPr/>
        </p:nvSpPr>
        <p:spPr>
          <a:xfrm>
            <a:off x="604434" y="1484070"/>
            <a:ext cx="11224710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  <a:latin typeface="Segoe UI (Body)"/>
                <a:cs typeface="Segoe UI Semibold" panose="020B0702040204020203" pitchFamily="34" charset="0"/>
              </a:rPr>
              <a:t>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</a:rPr>
              <a:t>b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</a:rPr>
              <a:t>c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</a:rPr>
              <a:t>d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</a:rPr>
              <a:t>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schemeClr val="tx1"/>
                </a:solidFill>
              </a:rPr>
              <a:t>f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DEEF8-AE31-4DED-B603-7D496C136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559" y="2019869"/>
            <a:ext cx="5394278" cy="35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75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Başlık</a:t>
            </a:r>
          </a:p>
        </p:txBody>
      </p:sp>
      <p:sp>
        <p:nvSpPr>
          <p:cNvPr id="19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535DE4CE-1611-4F31-9834-FA4E866E52DF}"/>
              </a:ext>
            </a:extLst>
          </p:cNvPr>
          <p:cNvSpPr txBox="1">
            <a:spLocks/>
          </p:cNvSpPr>
          <p:nvPr/>
        </p:nvSpPr>
        <p:spPr>
          <a:xfrm>
            <a:off x="604434" y="1346519"/>
            <a:ext cx="11224710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/>
              <a:t>İçerik</a:t>
            </a:r>
            <a:endParaRPr lang="sv-SE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B50C07E-4757-4EF6-9E06-7ACF07F6A7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643437"/>
              </p:ext>
            </p:extLst>
          </p:nvPr>
        </p:nvGraphicFramePr>
        <p:xfrm>
          <a:off x="2032000" y="1785258"/>
          <a:ext cx="8128000" cy="4733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387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Başlık</a:t>
            </a:r>
          </a:p>
        </p:txBody>
      </p:sp>
      <p:sp>
        <p:nvSpPr>
          <p:cNvPr id="19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535DE4CE-1611-4F31-9834-FA4E866E52DF}"/>
              </a:ext>
            </a:extLst>
          </p:cNvPr>
          <p:cNvSpPr txBox="1">
            <a:spLocks/>
          </p:cNvSpPr>
          <p:nvPr/>
        </p:nvSpPr>
        <p:spPr>
          <a:xfrm>
            <a:off x="604434" y="1484070"/>
            <a:ext cx="11224710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/>
              <a:t>İçerik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1B10B3F-3CF3-4246-BE60-885C0D73E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0533325"/>
              </p:ext>
            </p:extLst>
          </p:nvPr>
        </p:nvGraphicFramePr>
        <p:xfrm>
          <a:off x="2380343" y="1944914"/>
          <a:ext cx="6604000" cy="4324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953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Başlık</a:t>
            </a:r>
          </a:p>
        </p:txBody>
      </p:sp>
      <p:sp>
        <p:nvSpPr>
          <p:cNvPr id="19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535DE4CE-1611-4F31-9834-FA4E866E52DF}"/>
              </a:ext>
            </a:extLst>
          </p:cNvPr>
          <p:cNvSpPr txBox="1">
            <a:spLocks/>
          </p:cNvSpPr>
          <p:nvPr/>
        </p:nvSpPr>
        <p:spPr>
          <a:xfrm>
            <a:off x="604434" y="1484070"/>
            <a:ext cx="5036460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/>
              <a:t>İçerik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5FE4DF6-21BC-4779-B117-AD3717D477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920676"/>
              </p:ext>
            </p:extLst>
          </p:nvPr>
        </p:nvGraphicFramePr>
        <p:xfrm>
          <a:off x="6226629" y="2339867"/>
          <a:ext cx="5036460" cy="32137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3646">
                  <a:extLst>
                    <a:ext uri="{9D8B030D-6E8A-4147-A177-3AD203B41FA5}">
                      <a16:colId xmlns:a16="http://schemas.microsoft.com/office/drawing/2014/main" val="3854767377"/>
                    </a:ext>
                  </a:extLst>
                </a:gridCol>
                <a:gridCol w="503646">
                  <a:extLst>
                    <a:ext uri="{9D8B030D-6E8A-4147-A177-3AD203B41FA5}">
                      <a16:colId xmlns:a16="http://schemas.microsoft.com/office/drawing/2014/main" val="3997447027"/>
                    </a:ext>
                  </a:extLst>
                </a:gridCol>
                <a:gridCol w="503646">
                  <a:extLst>
                    <a:ext uri="{9D8B030D-6E8A-4147-A177-3AD203B41FA5}">
                      <a16:colId xmlns:a16="http://schemas.microsoft.com/office/drawing/2014/main" val="1858549573"/>
                    </a:ext>
                  </a:extLst>
                </a:gridCol>
                <a:gridCol w="503646">
                  <a:extLst>
                    <a:ext uri="{9D8B030D-6E8A-4147-A177-3AD203B41FA5}">
                      <a16:colId xmlns:a16="http://schemas.microsoft.com/office/drawing/2014/main" val="662426667"/>
                    </a:ext>
                  </a:extLst>
                </a:gridCol>
                <a:gridCol w="503646">
                  <a:extLst>
                    <a:ext uri="{9D8B030D-6E8A-4147-A177-3AD203B41FA5}">
                      <a16:colId xmlns:a16="http://schemas.microsoft.com/office/drawing/2014/main" val="2477973683"/>
                    </a:ext>
                  </a:extLst>
                </a:gridCol>
                <a:gridCol w="503646">
                  <a:extLst>
                    <a:ext uri="{9D8B030D-6E8A-4147-A177-3AD203B41FA5}">
                      <a16:colId xmlns:a16="http://schemas.microsoft.com/office/drawing/2014/main" val="2181580778"/>
                    </a:ext>
                  </a:extLst>
                </a:gridCol>
                <a:gridCol w="503646">
                  <a:extLst>
                    <a:ext uri="{9D8B030D-6E8A-4147-A177-3AD203B41FA5}">
                      <a16:colId xmlns:a16="http://schemas.microsoft.com/office/drawing/2014/main" val="2340803501"/>
                    </a:ext>
                  </a:extLst>
                </a:gridCol>
                <a:gridCol w="503646">
                  <a:extLst>
                    <a:ext uri="{9D8B030D-6E8A-4147-A177-3AD203B41FA5}">
                      <a16:colId xmlns:a16="http://schemas.microsoft.com/office/drawing/2014/main" val="834123185"/>
                    </a:ext>
                  </a:extLst>
                </a:gridCol>
                <a:gridCol w="503646">
                  <a:extLst>
                    <a:ext uri="{9D8B030D-6E8A-4147-A177-3AD203B41FA5}">
                      <a16:colId xmlns:a16="http://schemas.microsoft.com/office/drawing/2014/main" val="1894499951"/>
                    </a:ext>
                  </a:extLst>
                </a:gridCol>
                <a:gridCol w="503646">
                  <a:extLst>
                    <a:ext uri="{9D8B030D-6E8A-4147-A177-3AD203B41FA5}">
                      <a16:colId xmlns:a16="http://schemas.microsoft.com/office/drawing/2014/main" val="2459456765"/>
                    </a:ext>
                  </a:extLst>
                </a:gridCol>
              </a:tblGrid>
              <a:tr h="535618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302866"/>
                  </a:ext>
                </a:extLst>
              </a:tr>
              <a:tr h="535618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018340"/>
                  </a:ext>
                </a:extLst>
              </a:tr>
              <a:tr h="535618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221343"/>
                  </a:ext>
                </a:extLst>
              </a:tr>
              <a:tr h="535618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283392"/>
                  </a:ext>
                </a:extLst>
              </a:tr>
              <a:tr h="535618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101440"/>
                  </a:ext>
                </a:extLst>
              </a:tr>
              <a:tr h="535618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083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090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Başlık</a:t>
            </a:r>
          </a:p>
        </p:txBody>
      </p:sp>
      <p:sp>
        <p:nvSpPr>
          <p:cNvPr id="19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535DE4CE-1611-4F31-9834-FA4E866E52DF}"/>
              </a:ext>
            </a:extLst>
          </p:cNvPr>
          <p:cNvSpPr txBox="1">
            <a:spLocks/>
          </p:cNvSpPr>
          <p:nvPr/>
        </p:nvSpPr>
        <p:spPr>
          <a:xfrm>
            <a:off x="604434" y="1484070"/>
            <a:ext cx="6812366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/>
              <a:t>İçerik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6AA201-AEA9-4D7E-A8EC-D6AAF8DE5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25" y="2465720"/>
            <a:ext cx="2594218" cy="25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60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A3C97-E356-4FF9-AED5-879B8F99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Başlık</a:t>
            </a:r>
          </a:p>
        </p:txBody>
      </p:sp>
      <p:sp>
        <p:nvSpPr>
          <p:cNvPr id="19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535DE4CE-1611-4F31-9834-FA4E866E52DF}"/>
              </a:ext>
            </a:extLst>
          </p:cNvPr>
          <p:cNvSpPr txBox="1">
            <a:spLocks/>
          </p:cNvSpPr>
          <p:nvPr/>
        </p:nvSpPr>
        <p:spPr>
          <a:xfrm>
            <a:off x="604434" y="1484070"/>
            <a:ext cx="11224710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dirty="0"/>
              <a:t>İçerik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4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9F21A6E-0D18-4FAC-9565-F3CB3AB0C5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767869"/>
              </p:ext>
            </p:extLst>
          </p:nvPr>
        </p:nvGraphicFramePr>
        <p:xfrm>
          <a:off x="5123543" y="1196391"/>
          <a:ext cx="6759803" cy="533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261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/>
          <a:p>
            <a:r>
              <a:rPr lang="tr-T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Bölüm Sonu</a:t>
            </a:r>
            <a:endParaRPr lang="en-US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ll Me Text" descr="Select the Tell Me button and type what you want to know.&#10;"/>
          <p:cNvSpPr>
            <a:spLocks noGrp="1"/>
          </p:cNvSpPr>
          <p:nvPr>
            <p:ph sz="half" idx="4294967295"/>
          </p:nvPr>
        </p:nvSpPr>
        <p:spPr>
          <a:xfrm>
            <a:off x="1353722" y="2787574"/>
            <a:ext cx="10547126" cy="5449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dirty="0">
                <a:solidFill>
                  <a:srgbClr val="40404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Son söz (ödev, duyuru)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tr-TR" sz="2000" dirty="0">
              <a:solidFill>
                <a:srgbClr val="40404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7" name="Picture 26" descr="Arrow pointing right with a hyperlink to the PowerPoint team blog. Select the image to visit the PowerPoint team blog ">
            <a:hlinkClick r:id="rId3" tooltip="Select here to visit the PowerPoint team blog."/>
            <a:extLst>
              <a:ext uri="{FF2B5EF4-FFF2-40B4-BE49-F238E27FC236}">
                <a16:creationId xmlns:a16="http://schemas.microsoft.com/office/drawing/2014/main" id="{7B916316-E925-42BE-A684-C23C4AA19F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8" y="2729056"/>
            <a:ext cx="661940" cy="66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322E42-AFFD-4B81-BD7A-77AB9FC3B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Referanslar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Content Placeholder Step 1" descr="Select the 3D Model on the right, then go to Animations &gt; Turntable&#10;Hint: Effect Options gives you even more options for Turntable.&#10;">
            <a:extLst>
              <a:ext uri="{FF2B5EF4-FFF2-40B4-BE49-F238E27FC236}">
                <a16:creationId xmlns:a16="http://schemas.microsoft.com/office/drawing/2014/main" id="{98DCAD58-7FB7-4192-AFAE-2EF57F79A2B8}"/>
              </a:ext>
            </a:extLst>
          </p:cNvPr>
          <p:cNvSpPr txBox="1">
            <a:spLocks/>
          </p:cNvSpPr>
          <p:nvPr/>
        </p:nvSpPr>
        <p:spPr>
          <a:xfrm>
            <a:off x="604434" y="1484070"/>
            <a:ext cx="11224710" cy="49253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>
                <a:solidFill>
                  <a:srgbClr val="222222"/>
                </a:solidFill>
                <a:latin typeface="Arial" panose="020B0604020202020204" pitchFamily="34" charset="0"/>
              </a:rPr>
              <a:t>[1]aaa</a:t>
            </a:r>
          </a:p>
        </p:txBody>
      </p:sp>
    </p:spTree>
    <p:extLst>
      <p:ext uri="{BB962C8B-B14F-4D97-AF65-F5344CB8AC3E}">
        <p14:creationId xmlns:p14="http://schemas.microsoft.com/office/powerpoint/2010/main" val="14243141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DD50C931-9A07-4896-B27A-F4A3BB5D1CAA}"/>
  <p:tag name="ISPRING_RESOURCE_FOLDER" val="C:\Users\RV\Desktop\UZEBIM_Section-1\"/>
  <p:tag name="ISPRING_PRESENTATION_PATH" val="C:\Users\RV\Desktop\UZEBIM_Section-1.pptx"/>
  <p:tag name="ISPRING_PROJECT_VERSION" val="9.3"/>
  <p:tag name="ISPRING_PROJECT_FOLDER_UPDATED" val="1"/>
  <p:tag name="ISPRING_SCREEN_RECS_UPDATED" val="C:\Users\RV\Desktop\UZEBIM_Section-1\"/>
</p:tagLst>
</file>

<file path=ppt/theme/theme1.xml><?xml version="1.0" encoding="utf-8"?>
<a:theme xmlns:a="http://schemas.openxmlformats.org/drawingml/2006/main" name="Get Started with 3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marL="0" indent="0" algn="l">
          <a:lnSpc>
            <a:spcPts val="1800"/>
          </a:lnSpc>
          <a:spcAft>
            <a:spcPts val="600"/>
          </a:spcAft>
          <a:buNone/>
          <a:defRPr sz="1200" dirty="0" smtClean="0">
            <a:solidFill>
              <a:prstClr val="black">
                <a:lumMod val="75000"/>
                <a:lumOff val="25000"/>
              </a:prstClr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8EDB72CA-256D-4730-859A-BD655CF0121B}" vid="{7732A1E2-A4F7-4BC8-A422-5F726110F5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e0ed944f324437a1628d920c25a1c7c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edbd56de57fb331bd1e5e8af7e1d85f1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8A56FF6-92BD-46DE-9059-01B9F08E88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1FB2F3-BD0B-41F1-AA2B-BF829FD966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90717D-CB20-4004-8DD0-01756D9D039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{BCB94085-F733-4AB8-8DD9-286A1C9A7DCD}tf16411177</Template>
  <TotalTime>0</TotalTime>
  <Words>53</Words>
  <Application>Microsoft Office PowerPoint</Application>
  <PresentationFormat>Widescreen</PresentationFormat>
  <Paragraphs>43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Segoe UI</vt:lpstr>
      <vt:lpstr>Segoe UI (Body)</vt:lpstr>
      <vt:lpstr>Segoe UI Light</vt:lpstr>
      <vt:lpstr>Segoe UI Semibold</vt:lpstr>
      <vt:lpstr>Wingdings</vt:lpstr>
      <vt:lpstr>Get Started with 3D</vt:lpstr>
      <vt:lpstr>#Bölüm 1</vt:lpstr>
      <vt:lpstr>Konu Başlıkları</vt:lpstr>
      <vt:lpstr>Başlık</vt:lpstr>
      <vt:lpstr>Başlık</vt:lpstr>
      <vt:lpstr>Başlık</vt:lpstr>
      <vt:lpstr>Başlık</vt:lpstr>
      <vt:lpstr>Başlık</vt:lpstr>
      <vt:lpstr>Bölüm Sonu</vt:lpstr>
      <vt:lpstr>Referanslar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2020-02-25T05:39:55Z</dcterms:created>
  <dcterms:modified xsi:type="dcterms:W3CDTF">2020-03-12T12:52:56Z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